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66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69" r:id="rId10"/>
    <p:sldId id="750" r:id="rId11"/>
    <p:sldId id="748" r:id="rId12"/>
    <p:sldId id="746" r:id="rId13"/>
    <p:sldId id="770" r:id="rId14"/>
    <p:sldId id="754" r:id="rId15"/>
    <p:sldId id="747" r:id="rId16"/>
    <p:sldId id="751" r:id="rId17"/>
    <p:sldId id="445" r:id="rId18"/>
    <p:sldId id="716" r:id="rId19"/>
    <p:sldId id="723" r:id="rId20"/>
    <p:sldId id="739" r:id="rId21"/>
    <p:sldId id="724" r:id="rId22"/>
    <p:sldId id="738" r:id="rId23"/>
    <p:sldId id="721" r:id="rId24"/>
    <p:sldId id="771" r:id="rId25"/>
    <p:sldId id="678" r:id="rId26"/>
    <p:sldId id="722" r:id="rId27"/>
    <p:sldId id="758" r:id="rId28"/>
    <p:sldId id="725" r:id="rId29"/>
    <p:sldId id="762" r:id="rId30"/>
    <p:sldId id="759" r:id="rId31"/>
    <p:sldId id="717" r:id="rId32"/>
    <p:sldId id="726" r:id="rId33"/>
    <p:sldId id="740" r:id="rId34"/>
    <p:sldId id="760" r:id="rId35"/>
    <p:sldId id="761" r:id="rId36"/>
    <p:sldId id="621" r:id="rId37"/>
    <p:sldId id="692" r:id="rId38"/>
    <p:sldId id="629" r:id="rId39"/>
    <p:sldId id="632" r:id="rId40"/>
    <p:sldId id="698" r:id="rId41"/>
    <p:sldId id="694" r:id="rId42"/>
    <p:sldId id="772" r:id="rId43"/>
    <p:sldId id="764" r:id="rId44"/>
    <p:sldId id="718" r:id="rId45"/>
    <p:sldId id="728" r:id="rId46"/>
    <p:sldId id="730" r:id="rId47"/>
    <p:sldId id="773" r:id="rId48"/>
    <p:sldId id="729" r:id="rId49"/>
    <p:sldId id="702" r:id="rId50"/>
    <p:sldId id="703" r:id="rId51"/>
    <p:sldId id="704" r:id="rId52"/>
    <p:sldId id="763" r:id="rId53"/>
    <p:sldId id="765" r:id="rId54"/>
    <p:sldId id="719" r:id="rId55"/>
    <p:sldId id="731" r:id="rId56"/>
    <p:sldId id="766" r:id="rId57"/>
    <p:sldId id="732" r:id="rId58"/>
    <p:sldId id="734" r:id="rId59"/>
    <p:sldId id="733" r:id="rId60"/>
    <p:sldId id="720" r:id="rId61"/>
    <p:sldId id="735" r:id="rId62"/>
    <p:sldId id="741" r:id="rId63"/>
    <p:sldId id="768" r:id="rId64"/>
    <p:sldId id="767" r:id="rId6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0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FAFAFC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2136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notesMaster" Target="notesMasters/notesMaster1.xml"/><Relationship Id="rId67" Type="http://schemas.openxmlformats.org/officeDocument/2006/relationships/commentAuthors" Target="commentAuthors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8:20:27.967" idx="10">
    <p:pos x="3935" y="781"/>
    <p:text>間に合えば、横道さんの対談記事にリンクしたい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771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69626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5347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組織・文化ではなく技術面。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両方が必要だと思う！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40584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478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2810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7661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957210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2018年4月5日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2018年4月5日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2018/4/5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necorp.com/en/company/miss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arqube.org/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s://github.com/jenkins-x" TargetMode="External"/><Relationship Id="rId6" Type="http://schemas.openxmlformats.org/officeDocument/2006/relationships/image" Target="../media/image10.tiff"/><Relationship Id="rId7" Type="http://schemas.openxmlformats.org/officeDocument/2006/relationships/hyperlink" Target="https://www.slideshare.net/linecorp/an-agile-way-as-an-set-at-line/linecorp/an-agile-way-as-an-set-at-line" TargetMode="External"/><Relationship Id="rId8" Type="http://schemas.openxmlformats.org/officeDocument/2006/relationships/hyperlink" Target="https://github.com/kubernetes/kubernetes" TargetMode="External"/><Relationship Id="rId9" Type="http://schemas.openxmlformats.org/officeDocument/2006/relationships/image" Target="../media/image11.png"/><Relationship Id="rId10" Type="http://schemas.openxmlformats.org/officeDocument/2006/relationships/comments" Target="../comments/comment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NU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chromium.org/spdy/spdy-whitepape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dirty="0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dirty="0" smtClean="0"/>
              <a:t>にお</a:t>
            </a:r>
            <a:r>
              <a:rPr lang="ja-JP" altLang="en-US" sz="5400" b="1" dirty="0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2018年4月5日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b="1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大企業病に陥る恐れ</a:t>
            </a:r>
            <a:endParaRPr lang="en-US" altLang="ja-JP" sz="6000" b="1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3415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ビジネス指向のエンジニア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750295005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ありません！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お送りします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5" name="四角形吹き出し 4"/>
          <p:cNvSpPr/>
          <p:nvPr/>
        </p:nvSpPr>
        <p:spPr>
          <a:xfrm>
            <a:off x="6748819" y="2349000"/>
            <a:ext cx="2340000" cy="2160000"/>
          </a:xfrm>
          <a:prstGeom prst="wedgeRectCallout">
            <a:avLst>
              <a:gd name="adj1" fmla="val -75622"/>
              <a:gd name="adj2" fmla="val -638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良いですね。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試してみましょう。</a:t>
            </a:r>
            <a:endParaRPr lang="en-US" altLang="ja-JP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気がついたことが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見つかったら、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都度調整して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いきましょう！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25000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  <a:endParaRPr kumimoji="1" lang="ja-JP" altLang="en-US" sz="2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610675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</a:p>
        </p:txBody>
      </p:sp>
      <p:sp>
        <p:nvSpPr>
          <p:cNvPr id="9" name="四角形吹き出し 8"/>
          <p:cNvSpPr/>
          <p:nvPr/>
        </p:nvSpPr>
        <p:spPr>
          <a:xfrm>
            <a:off x="46494" y="2889000"/>
            <a:ext cx="2340000" cy="1080000"/>
          </a:xfrm>
          <a:prstGeom prst="wedgeRectCallout">
            <a:avLst>
              <a:gd name="adj1" fmla="val 72464"/>
              <a:gd name="adj2" fmla="val -23093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やりたい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のですが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000" y="1689100"/>
            <a:ext cx="3906000" cy="3598403"/>
          </a:xfrm>
          <a:prstGeom prst="rect">
            <a:avLst/>
          </a:prstGeom>
          <a:ln>
            <a:noFill/>
          </a:ln>
        </p:spPr>
      </p:pic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アジャイルなマインドセットがそもそもある！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会社のミッションに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明文化されています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実際に試しているもの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00" y="2506207"/>
            <a:ext cx="5040000" cy="1440000"/>
          </a:xfrm>
          <a:prstGeom prst="rect">
            <a:avLst/>
          </a:prstGeom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2000" y="4059483"/>
            <a:ext cx="2160000" cy="2160000"/>
          </a:xfrm>
          <a:prstGeom prst="rect">
            <a:avLst/>
          </a:prstGeom>
          <a:ln>
            <a:noFill/>
          </a:ln>
        </p:spPr>
      </p:pic>
      <p:sp>
        <p:nvSpPr>
          <p:cNvPr id="9" name="テキスト ボックス 8">
            <a:hlinkClick r:id="rId7"/>
          </p:cNvPr>
          <p:cNvSpPr txBox="1"/>
          <p:nvPr/>
        </p:nvSpPr>
        <p:spPr>
          <a:xfrm>
            <a:off x="628650" y="1689099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7"/>
              </a:rPr>
              <a:t>SET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915350" y="1689099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00" y="4059483"/>
            <a:ext cx="2224800" cy="21586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1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デベロッパー（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en-US" altLang="ja-JP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9041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「作り込む」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壊しても良い環境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テスト（後述）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 &amp;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</a:p>
        </p:txBody>
      </p:sp>
    </p:spTree>
    <p:extLst>
      <p:ext uri="{BB962C8B-B14F-4D97-AF65-F5344CB8AC3E}">
        <p14:creationId xmlns:p14="http://schemas.microsoft.com/office/powerpoint/2010/main" val="14782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77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障害検知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SonarQube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で現状を可視化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資料を１箇所に集める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Ayavue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テスト結果のモニタリングツール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自作！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934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技術の活用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自動テストでシステムを学ぶ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シンプルで多くの人に喜ばれるソリューションを提供する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515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多くの不安を抱えている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それらを言語化できていないことが多い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→ならば言語化する！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開発者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プログラミング言語やツールには詳しいが、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それらを適切に活用するプロセスを知らない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2516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課題の発見・言語化で足踏み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「改善して！」と良く言われる（が、どう改善すべきかはまずノーアイデア）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求める人材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考える余裕が必要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それを、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などで作る！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やアジャイルコーチが主導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（ソリューションリーダー）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Create Slack Time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Many persons are reluctant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to improve their work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due to lack of slack time</a:t>
            </a: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Create slack time</a:t>
            </a:r>
            <a:br>
              <a:rPr lang="en-US" altLang="ja-JP" sz="2800" dirty="0" smtClean="0">
                <a:solidFill>
                  <a:srgbClr val="44C404"/>
                </a:solidFill>
              </a:rPr>
            </a:br>
            <a:r>
              <a:rPr lang="en-US" altLang="ja-JP" sz="2800" dirty="0" smtClean="0">
                <a:solidFill>
                  <a:srgbClr val="44C404"/>
                </a:solidFill>
              </a:rPr>
              <a:t>with automation technique</a:t>
            </a:r>
            <a:endParaRPr lang="en-US" altLang="ja-JP" sz="2800" dirty="0">
              <a:solidFill>
                <a:srgbClr val="44C404"/>
              </a:solidFill>
            </a:endParaRPr>
          </a:p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Provide hints for innovation</a:t>
            </a:r>
          </a:p>
        </p:txBody>
      </p:sp>
      <p:sp>
        <p:nvSpPr>
          <p:cNvPr id="8" name="下矢印 7"/>
          <p:cNvSpPr/>
          <p:nvPr/>
        </p:nvSpPr>
        <p:spPr>
          <a:xfrm>
            <a:off x="4040984" y="3290196"/>
            <a:ext cx="1080000" cy="900000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開発にビジネスの血を通わせる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開発チーム内だけに閉じた生産性・面白さには、究極のところ価値がない。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・ビジネスと連動させることで、それらに初めて意味が生まれる。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・そこまで行くことがポイント（面白いを乗り越えた先） </a:t>
            </a: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の自力実装など）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solidFill>
              <a:srgbClr val="0AC2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2843</TotalTime>
  <Words>1503</Words>
  <Application>Microsoft Macintosh PowerPoint</Application>
  <PresentationFormat>画面に合わせる (4:3)</PresentationFormat>
  <Paragraphs>458</Paragraphs>
  <Slides>63</Slides>
  <Notes>60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63</vt:i4>
      </vt:variant>
    </vt:vector>
  </HeadingPairs>
  <TitlesOfParts>
    <vt:vector size="72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1. 売上の急増</vt:lpstr>
      <vt:lpstr>2. サービスの急増</vt:lpstr>
      <vt:lpstr>3. 社員の急増</vt:lpstr>
      <vt:lpstr>課題認識</vt:lpstr>
      <vt:lpstr>解決方針</vt:lpstr>
      <vt:lpstr>改善のトライアングル</vt:lpstr>
      <vt:lpstr>警告！</vt:lpstr>
      <vt:lpstr>アジェンダ</vt:lpstr>
      <vt:lpstr>PowerPoint プレゼンテーション</vt:lpstr>
      <vt:lpstr>プラクティス・事例</vt:lpstr>
      <vt:lpstr>1. 失敗を許容する文化</vt:lpstr>
      <vt:lpstr>会社のミッションに</vt:lpstr>
      <vt:lpstr>明文化されています</vt:lpstr>
      <vt:lpstr>組織としての「心理的安全性」</vt:lpstr>
      <vt:lpstr>実際に試しているもの</vt:lpstr>
      <vt:lpstr>2. ビジネスの3つのKPI</vt:lpstr>
      <vt:lpstr>活用例 (1)</vt:lpstr>
      <vt:lpstr>活用例 (2)</vt:lpstr>
      <vt:lpstr>3. 成果物で会話する</vt:lpstr>
      <vt:lpstr>アジャイルの要素</vt:lpstr>
      <vt:lpstr>まとめ</vt:lpstr>
      <vt:lpstr>PowerPoint プレゼンテーション</vt:lpstr>
      <vt:lpstr>プラクティス・事例</vt:lpstr>
      <vt:lpstr>1. 心理的安全性を「作り込む」</vt:lpstr>
      <vt:lpstr>壊しても良い環境</vt:lpstr>
      <vt:lpstr>壊しても良いテスト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シンプルに皆を喜ばせる</vt:lpstr>
      <vt:lpstr>（例）Ayavue</vt:lpstr>
      <vt:lpstr>まとめ</vt:lpstr>
      <vt:lpstr>PowerPoint プレゼンテーション</vt:lpstr>
      <vt:lpstr>プラクティス・事例</vt:lpstr>
      <vt:lpstr>1. 課題発見と言語化</vt:lpstr>
      <vt:lpstr>1. 課題発見と言語化</vt:lpstr>
      <vt:lpstr>2. インパクトを与える</vt:lpstr>
      <vt:lpstr>実施した施策 (1)</vt:lpstr>
      <vt:lpstr>実施した施策 (2)</vt:lpstr>
      <vt:lpstr>3. ソリューションリーダー</vt:lpstr>
      <vt:lpstr>3. ソリューションリーダー</vt:lpstr>
      <vt:lpstr>まとめ</vt:lpstr>
      <vt:lpstr>PowerPoint プレゼンテーション</vt:lpstr>
      <vt:lpstr>1. 「ゆとり」を作る</vt:lpstr>
      <vt:lpstr>1. Create Slack Time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ビジネスの3つのKPI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4693</cp:revision>
  <dcterms:created xsi:type="dcterms:W3CDTF">2016-11-21T06:16:44Z</dcterms:created>
  <dcterms:modified xsi:type="dcterms:W3CDTF">2018-04-05T01:34:49Z</dcterms:modified>
</cp:coreProperties>
</file>

<file path=docProps/thumbnail.jpeg>
</file>